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9BDD"/>
    <a:srgbClr val="766561"/>
    <a:srgbClr val="998689"/>
    <a:srgbClr val="5C80FA"/>
    <a:srgbClr val="95D8FD"/>
    <a:srgbClr val="88A7DE"/>
    <a:srgbClr val="070E38"/>
    <a:srgbClr val="C6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662" y="72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tiff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5559" y="2059012"/>
            <a:ext cx="9908980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79" y="2166366"/>
            <a:ext cx="9320647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970316"/>
            <a:ext cx="74295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15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8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328191" y="0"/>
            <a:ext cx="222885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43007" y="609600"/>
            <a:ext cx="1951934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7" y="609600"/>
            <a:ext cx="64782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1038" y="6422856"/>
            <a:ext cx="2228847" cy="365125"/>
          </a:xfrm>
        </p:spPr>
        <p:txBody>
          <a:bodyPr/>
          <a:lstStyle/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68111" y="6422856"/>
            <a:ext cx="347723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9353" y="6422856"/>
            <a:ext cx="714804" cy="365125"/>
          </a:xfrm>
        </p:spPr>
        <p:txBody>
          <a:bodyPr/>
          <a:lstStyle/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777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457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5559" y="2059012"/>
            <a:ext cx="990898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967" y="2208879"/>
            <a:ext cx="8543925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967" y="3984401"/>
            <a:ext cx="8543925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563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947" y="2011680"/>
            <a:ext cx="396240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0650" y="2011680"/>
            <a:ext cx="396240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908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950" y="1913470"/>
            <a:ext cx="396240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2950" y="2656566"/>
            <a:ext cx="396240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0464" y="1913470"/>
            <a:ext cx="396240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0464" y="2656564"/>
            <a:ext cx="396240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12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1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038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2950" y="2148840"/>
            <a:ext cx="4953000" cy="38404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83615" y="2147488"/>
            <a:ext cx="277368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628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950" y="2211494"/>
            <a:ext cx="5151120" cy="384048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75797" y="2150621"/>
            <a:ext cx="277368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436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92" y="176109"/>
            <a:ext cx="9903524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104" y="284176"/>
            <a:ext cx="842010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104" y="2011680"/>
            <a:ext cx="842010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8354" y="6422856"/>
            <a:ext cx="2811297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568F181A-5970-4F6A-AB38-10A639F642F1}" type="datetimeFigureOut">
              <a:rPr lang="en-US" smtClean="0"/>
              <a:t>24-Jun-22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0250" y="6422856"/>
            <a:ext cx="4399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53900" y="6422856"/>
            <a:ext cx="76884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7094EB5E-85C0-4B70-AFE4-A4BB007A5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7987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-285749"/>
            <a:ext cx="8420100" cy="3870767"/>
          </a:xfrm>
          <a:effectLst>
            <a:glow rad="1092200">
              <a:schemeClr val="bg2"/>
            </a:glow>
          </a:effectLst>
        </p:spPr>
        <p:txBody>
          <a:bodyPr>
            <a:normAutofit fontScale="90000"/>
          </a:bodyPr>
          <a:lstStyle/>
          <a:p>
            <a:br>
              <a:rPr lang="en-US" sz="3033" dirty="0"/>
            </a:br>
            <a:br>
              <a:rPr lang="en-US" sz="3033" dirty="0"/>
            </a:br>
            <a:br>
              <a:rPr lang="en-US" sz="3033" dirty="0"/>
            </a:br>
            <a:br>
              <a:rPr lang="en-US" sz="3033" dirty="0">
                <a:solidFill>
                  <a:srgbClr val="95D8FD"/>
                </a:solidFill>
                <a:effectLst>
                  <a:glow rad="279400">
                    <a:srgbClr val="5C80FA"/>
                  </a:glow>
                </a:effectLst>
              </a:rPr>
            </a:br>
            <a:r>
              <a:rPr lang="en-US" sz="3033" dirty="0">
                <a:solidFill>
                  <a:srgbClr val="95D8FD"/>
                </a:solidFill>
                <a:effectLst>
                  <a:glow rad="279400">
                    <a:srgbClr val="5C80FA"/>
                  </a:glow>
                </a:effectLst>
              </a:rPr>
              <a:t>          </a:t>
            </a:r>
            <a:r>
              <a:rPr lang="en-US" sz="3358" b="1" dirty="0">
                <a:solidFill>
                  <a:srgbClr val="95D8FD"/>
                </a:solidFill>
                <a:effectLst>
                  <a:glow rad="279400">
                    <a:srgbClr val="5C80FA"/>
                  </a:glow>
                </a:effectLst>
              </a:rPr>
              <a:t>Department of Computer Science &amp; </a:t>
            </a:r>
            <a:br>
              <a:rPr lang="en-US" sz="3358" b="1" dirty="0">
                <a:solidFill>
                  <a:srgbClr val="95D8FD"/>
                </a:solidFill>
                <a:effectLst>
                  <a:glow rad="279400">
                    <a:srgbClr val="5C80FA"/>
                  </a:glow>
                </a:effectLst>
              </a:rPr>
            </a:br>
            <a:r>
              <a:rPr lang="en-US" sz="3358" b="1" dirty="0">
                <a:solidFill>
                  <a:srgbClr val="95D8FD"/>
                </a:solidFill>
                <a:effectLst>
                  <a:glow rad="279400">
                    <a:srgbClr val="5C80FA"/>
                  </a:glow>
                </a:effectLst>
              </a:rPr>
              <a:t>      Engineering</a:t>
            </a:r>
            <a:br>
              <a:rPr lang="en-US" sz="3358" b="1" dirty="0">
                <a:solidFill>
                  <a:srgbClr val="002060"/>
                </a:solidFill>
              </a:rPr>
            </a:br>
            <a:br>
              <a:rPr lang="en-US" sz="3033" dirty="0"/>
            </a:br>
            <a:r>
              <a:rPr lang="en-US" sz="3033" dirty="0">
                <a:solidFill>
                  <a:schemeClr val="tx1"/>
                </a:solidFill>
                <a:effectLst>
                  <a:glow rad="444500">
                    <a:schemeClr val="bg2">
                      <a:lumMod val="60000"/>
                      <a:lumOff val="40000"/>
                      <a:alpha val="40000"/>
                    </a:schemeClr>
                  </a:glow>
                </a:effectLst>
              </a:rPr>
              <a:t>The National Institute of Engineering, </a:t>
            </a:r>
            <a:r>
              <a:rPr lang="en-US" sz="2925" dirty="0">
                <a:solidFill>
                  <a:schemeClr val="tx1"/>
                </a:solidFill>
                <a:effectLst>
                  <a:glow rad="444500">
                    <a:schemeClr val="bg2">
                      <a:lumMod val="60000"/>
                      <a:lumOff val="40000"/>
                      <a:alpha val="40000"/>
                    </a:schemeClr>
                  </a:glow>
                </a:effectLst>
              </a:rPr>
              <a:t>Mysuru</a:t>
            </a:r>
            <a:br>
              <a:rPr lang="en-US" sz="2925" dirty="0">
                <a:solidFill>
                  <a:schemeClr val="tx1"/>
                </a:solidFill>
                <a:effectLst>
                  <a:glow rad="444500">
                    <a:schemeClr val="bg2">
                      <a:lumMod val="60000"/>
                      <a:lumOff val="40000"/>
                      <a:alpha val="40000"/>
                    </a:schemeClr>
                  </a:glow>
                </a:effectLst>
              </a:rPr>
            </a:br>
            <a:br>
              <a:rPr lang="en-US" sz="3033" dirty="0">
                <a:solidFill>
                  <a:schemeClr val="tx1"/>
                </a:solidFill>
              </a:rPr>
            </a:br>
            <a:br>
              <a:rPr lang="en-US" sz="3033" dirty="0"/>
            </a:br>
            <a:r>
              <a:rPr lang="en-US" sz="5741" b="1" dirty="0"/>
              <a:t>QR-code based Attendance System</a:t>
            </a:r>
            <a:br>
              <a:rPr lang="en-US" sz="5741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4053069"/>
            <a:ext cx="7336658" cy="2626360"/>
          </a:xfrm>
        </p:spPr>
        <p:txBody>
          <a:bodyPr>
            <a:normAutofit fontScale="92500" lnSpcReduction="10000"/>
          </a:bodyPr>
          <a:lstStyle/>
          <a:p>
            <a:r>
              <a:rPr lang="en-US" sz="3033" b="1" dirty="0">
                <a:effectLst>
                  <a:glow rad="127000">
                    <a:schemeClr val="bg2">
                      <a:lumMod val="50000"/>
                    </a:schemeClr>
                  </a:glow>
                </a:effectLst>
              </a:rPr>
              <a:t>Team:</a:t>
            </a:r>
          </a:p>
          <a:p>
            <a:pPr algn="l">
              <a:lnSpc>
                <a:spcPct val="110000"/>
              </a:lnSpc>
            </a:pPr>
            <a:r>
              <a:rPr lang="en-US" sz="2600" dirty="0">
                <a:effectLst>
                  <a:glow rad="127000">
                    <a:schemeClr val="bg2">
                      <a:lumMod val="50000"/>
                    </a:schemeClr>
                  </a:glow>
                </a:effectLst>
              </a:rPr>
              <a:t>1. Sathkeerthi Y Agnihothri</a:t>
            </a:r>
            <a:br>
              <a:rPr lang="en-US" sz="2600" dirty="0">
                <a:effectLst>
                  <a:glow rad="127000">
                    <a:schemeClr val="bg2">
                      <a:lumMod val="50000"/>
                    </a:schemeClr>
                  </a:glow>
                </a:effectLst>
              </a:rPr>
            </a:br>
            <a:r>
              <a:rPr lang="en-US" sz="2600" dirty="0">
                <a:effectLst>
                  <a:glow rad="127000">
                    <a:schemeClr val="bg2">
                      <a:lumMod val="50000"/>
                    </a:schemeClr>
                  </a:glow>
                </a:effectLst>
              </a:rPr>
              <a:t>2. </a:t>
            </a:r>
            <a:r>
              <a:rPr lang="en-US" sz="2600" dirty="0" err="1">
                <a:effectLst>
                  <a:glow rad="127000">
                    <a:schemeClr val="bg2">
                      <a:lumMod val="50000"/>
                    </a:schemeClr>
                  </a:glow>
                </a:effectLst>
              </a:rPr>
              <a:t>Shrivathsa</a:t>
            </a:r>
            <a:r>
              <a:rPr lang="en-US" sz="2600" dirty="0">
                <a:effectLst>
                  <a:glow rad="127000">
                    <a:schemeClr val="bg2">
                      <a:lumMod val="50000"/>
                    </a:schemeClr>
                  </a:glow>
                </a:effectLst>
              </a:rPr>
              <a:t> Rao BV</a:t>
            </a:r>
            <a:br>
              <a:rPr lang="en-US" sz="2600" dirty="0">
                <a:effectLst>
                  <a:glow rad="127000">
                    <a:schemeClr val="bg2">
                      <a:lumMod val="50000"/>
                    </a:schemeClr>
                  </a:glow>
                </a:effectLst>
              </a:rPr>
            </a:br>
            <a:r>
              <a:rPr lang="en-US" sz="2600" dirty="0">
                <a:effectLst>
                  <a:glow rad="127000">
                    <a:schemeClr val="bg2">
                      <a:lumMod val="50000"/>
                    </a:schemeClr>
                  </a:glow>
                </a:effectLst>
              </a:rPr>
              <a:t>3. Vamshi M </a:t>
            </a:r>
            <a:r>
              <a:rPr lang="en-US" sz="2600" dirty="0" err="1">
                <a:effectLst>
                  <a:glow rad="127000">
                    <a:schemeClr val="bg2">
                      <a:lumMod val="50000"/>
                    </a:schemeClr>
                  </a:glow>
                </a:effectLst>
              </a:rPr>
              <a:t>Jois</a:t>
            </a:r>
            <a:r>
              <a:rPr lang="en-US" b="1" dirty="0">
                <a:solidFill>
                  <a:schemeClr val="tx1"/>
                </a:solidFill>
                <a:effectLst>
                  <a:glow rad="127000">
                    <a:schemeClr val="bg2">
                      <a:lumMod val="50000"/>
                    </a:schemeClr>
                  </a:glow>
                </a:effectLst>
              </a:rPr>
              <a:t>                              </a:t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			      </a:t>
            </a:r>
            <a:r>
              <a:rPr lang="en-US" sz="3033" b="1" dirty="0">
                <a:effectLst>
                  <a:glow rad="127000">
                    <a:srgbClr val="998689"/>
                  </a:glow>
                </a:effectLst>
              </a:rPr>
              <a:t>Guide:</a:t>
            </a:r>
            <a:endParaRPr lang="en-US" b="1" dirty="0">
              <a:solidFill>
                <a:schemeClr val="tx1"/>
              </a:solidFill>
              <a:effectLst>
                <a:glow rad="127000">
                  <a:srgbClr val="998689"/>
                </a:glow>
              </a:effectLst>
            </a:endParaRPr>
          </a:p>
          <a:p>
            <a:pPr marL="557195" indent="-557195"/>
            <a:r>
              <a:rPr lang="en-US" sz="2600" dirty="0">
                <a:effectLst>
                  <a:glow rad="228600">
                    <a:srgbClr val="998689"/>
                  </a:glow>
                </a:effectLst>
              </a:rPr>
              <a:t>Poornima N, Assistant Professor</a:t>
            </a:r>
            <a:endParaRPr lang="en-US" sz="3033" dirty="0">
              <a:effectLst>
                <a:glow rad="228600">
                  <a:srgbClr val="998689"/>
                </a:glow>
              </a:effectLst>
            </a:endParaRPr>
          </a:p>
        </p:txBody>
      </p:sp>
      <p:pic>
        <p:nvPicPr>
          <p:cNvPr id="4" name="Picture 3" descr="NIE - NEW LOGO.TIF"/>
          <p:cNvPicPr/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516498" y="116632"/>
            <a:ext cx="997025" cy="10466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515" y="332655"/>
            <a:ext cx="8577689" cy="1323941"/>
          </a:xfrm>
        </p:spPr>
        <p:txBody>
          <a:bodyPr>
            <a:normAutofit/>
          </a:bodyPr>
          <a:lstStyle/>
          <a:p>
            <a:r>
              <a:rPr lang="en-US" b="1" dirty="0"/>
              <a:t>Problem Statement</a:t>
            </a:r>
            <a:br>
              <a:rPr lang="en-US" b="1" dirty="0"/>
            </a:br>
            <a:r>
              <a:rPr lang="en-US" b="1" dirty="0"/>
              <a:t>&amp;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515" y="2060848"/>
            <a:ext cx="4834965" cy="455676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main intention behind developing this app is to speed up the attendance taking process. </a:t>
            </a:r>
          </a:p>
          <a:p>
            <a:pPr marL="0" indent="0">
              <a:buNone/>
            </a:pPr>
            <a:r>
              <a:rPr lang="en-US" dirty="0"/>
              <a:t>QR Codes can be scanned within fraction of seconds. Why not use this technology to take the attendance for the entire class in just under </a:t>
            </a:r>
            <a:r>
              <a:rPr lang="en-US" b="1" dirty="0"/>
              <a:t>1-2 mins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/>
              <a:t>This system also avoids the use of conventional paper-register method.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BAD9E3-437B-AA38-2358-B6E003028B59}"/>
              </a:ext>
            </a:extLst>
          </p:cNvPr>
          <p:cNvSpPr txBox="1"/>
          <p:nvPr/>
        </p:nvSpPr>
        <p:spPr>
          <a:xfrm>
            <a:off x="5817096" y="2425318"/>
            <a:ext cx="3666407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Requirements:</a:t>
            </a:r>
            <a:endParaRPr lang="en-US" sz="1950" dirty="0"/>
          </a:p>
          <a:p>
            <a:pPr marL="309553" indent="-309553">
              <a:buFont typeface="Arial" panose="020B0604020202020204" pitchFamily="34" charset="0"/>
              <a:buChar char="•"/>
            </a:pPr>
            <a:r>
              <a:rPr lang="en-US" sz="1950" dirty="0"/>
              <a:t>QR code scanner / laptop with webcam</a:t>
            </a:r>
          </a:p>
          <a:p>
            <a:pPr marL="309553" indent="-309553">
              <a:buFont typeface="Arial" panose="020B0604020202020204" pitchFamily="34" charset="0"/>
              <a:buChar char="•"/>
            </a:pPr>
            <a:r>
              <a:rPr lang="en-IN" sz="1950" dirty="0"/>
              <a:t>Python versions: 2.7.X, 3.6.X</a:t>
            </a:r>
          </a:p>
          <a:p>
            <a:pPr marL="309553" indent="-309553">
              <a:buFont typeface="Arial" panose="020B0604020202020204" pitchFamily="34" charset="0"/>
              <a:buChar char="•"/>
            </a:pPr>
            <a:r>
              <a:rPr lang="en-IN" sz="1950" dirty="0"/>
              <a:t>Python modules: </a:t>
            </a:r>
            <a:br>
              <a:rPr lang="en-IN" sz="1950" dirty="0"/>
            </a:br>
            <a:r>
              <a:rPr lang="en-IN" sz="1950" dirty="0"/>
              <a:t>	</a:t>
            </a:r>
            <a:r>
              <a:rPr lang="en-IN" sz="1950" dirty="0" err="1"/>
              <a:t>MyQR</a:t>
            </a:r>
            <a:br>
              <a:rPr lang="en-IN" sz="1950" dirty="0"/>
            </a:br>
            <a:r>
              <a:rPr lang="en-IN" sz="1950" dirty="0"/>
              <a:t>	</a:t>
            </a:r>
            <a:r>
              <a:rPr lang="en-IN" sz="1950" dirty="0" err="1"/>
              <a:t>TKinter</a:t>
            </a:r>
            <a:r>
              <a:rPr lang="en-IN" sz="1950" dirty="0"/>
              <a:t>(</a:t>
            </a:r>
            <a:r>
              <a:rPr lang="en-IN" sz="1950" dirty="0" err="1"/>
              <a:t>tk</a:t>
            </a:r>
            <a:r>
              <a:rPr lang="en-IN" sz="1950" dirty="0"/>
              <a:t>, </a:t>
            </a:r>
            <a:r>
              <a:rPr lang="en-IN" sz="1950" dirty="0" err="1"/>
              <a:t>tk</a:t>
            </a:r>
            <a:r>
              <a:rPr lang="en-IN" sz="1950" dirty="0"/>
              <a:t>-tools)</a:t>
            </a:r>
            <a:br>
              <a:rPr lang="en-IN" sz="1950" dirty="0"/>
            </a:br>
            <a:r>
              <a:rPr lang="en-IN" sz="1950" dirty="0"/>
              <a:t>	</a:t>
            </a:r>
            <a:r>
              <a:rPr lang="en-IN" sz="1950" dirty="0" err="1"/>
              <a:t>pyzbar</a:t>
            </a:r>
            <a:br>
              <a:rPr lang="en-IN" sz="1950" dirty="0"/>
            </a:br>
            <a:r>
              <a:rPr lang="en-IN" sz="1950" dirty="0"/>
              <a:t>	CV2 (</a:t>
            </a:r>
            <a:r>
              <a:rPr lang="en-IN" sz="1950" dirty="0" err="1"/>
              <a:t>opencv</a:t>
            </a:r>
            <a:r>
              <a:rPr lang="en-IN" sz="1950" dirty="0"/>
              <a:t>-python)</a:t>
            </a:r>
          </a:p>
          <a:p>
            <a:pPr marL="309553" indent="-309553">
              <a:buFont typeface="Arial" panose="020B0604020202020204" pitchFamily="34" charset="0"/>
              <a:buChar char="•"/>
            </a:pPr>
            <a:r>
              <a:rPr lang="en-IN" sz="1950" dirty="0"/>
              <a:t>Pre-generated QR code cards</a:t>
            </a:r>
          </a:p>
          <a:p>
            <a:pPr marL="309553" indent="-309553">
              <a:buFont typeface="Arial" panose="020B0604020202020204" pitchFamily="34" charset="0"/>
              <a:buChar char="•"/>
            </a:pPr>
            <a:endParaRPr lang="en-IN" sz="1950" dirty="0"/>
          </a:p>
        </p:txBody>
      </p: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B54CD683-4D67-DE04-2DBB-845CE31DCE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7628" y="-171400"/>
            <a:ext cx="3348372" cy="22322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A457F22-2034-4200-B6E4-5B8372AAC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507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DA7986-F4F5-4F92-94A3-343B2D720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6981"/>
            <a:ext cx="3807618" cy="16395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350" y="284176"/>
            <a:ext cx="2982585" cy="15087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Design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D89DC3-5254-7100-72C7-24844D00F86C}"/>
              </a:ext>
            </a:extLst>
          </p:cNvPr>
          <p:cNvSpPr txBox="1"/>
          <p:nvPr/>
        </p:nvSpPr>
        <p:spPr>
          <a:xfrm>
            <a:off x="515350" y="2011680"/>
            <a:ext cx="298730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82880" defTabSz="914400">
              <a:lnSpc>
                <a:spcPct val="90000"/>
              </a:lnSpc>
              <a:spcAft>
                <a:spcPts val="650"/>
              </a:spcAft>
              <a:buClr>
                <a:schemeClr val="tx1"/>
              </a:buClr>
              <a:buFont typeface="Wingdings" pitchFamily="2" charset="2"/>
              <a:buChar char=""/>
            </a:pPr>
            <a:r>
              <a:rPr lang="en-US" sz="2400" dirty="0">
                <a:solidFill>
                  <a:schemeClr val="bg1"/>
                </a:solidFill>
              </a:rPr>
              <a:t>GUI mini-interface is used to set branch, year and other important parameters.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  <a:p>
            <a:pPr indent="-182880" defTabSz="914400">
              <a:lnSpc>
                <a:spcPct val="90000"/>
              </a:lnSpc>
              <a:spcAft>
                <a:spcPts val="650"/>
              </a:spcAft>
              <a:buClr>
                <a:schemeClr val="tx1"/>
              </a:buClr>
              <a:buFont typeface="Wingdings" pitchFamily="2" charset="2"/>
              <a:buChar char=""/>
            </a:pPr>
            <a:r>
              <a:rPr lang="en-US" sz="2400" dirty="0">
                <a:solidFill>
                  <a:schemeClr val="bg1"/>
                </a:solidFill>
              </a:rPr>
              <a:t>After Submitting, this will open a frame that scans QR codes.</a:t>
            </a:r>
          </a:p>
          <a:p>
            <a:pPr indent="-182880" defTabSz="914400">
              <a:lnSpc>
                <a:spcPct val="90000"/>
              </a:lnSpc>
              <a:spcAft>
                <a:spcPts val="650"/>
              </a:spcAft>
              <a:buClr>
                <a:schemeClr val="tx1"/>
              </a:buClr>
              <a:buFont typeface="Wingdings" pitchFamily="2" charset="2"/>
              <a:buChar char="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8E76FD-76EE-4DE6-BBA4-EEA6E4B98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57966" y="0"/>
            <a:ext cx="614803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3C3777-4F24-0214-188A-99CEFB0013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4000"/>
                    </a14:imgEffect>
                    <a14:imgEffect>
                      <a14:saturation sat="3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75674" y="1634141"/>
            <a:ext cx="5105426" cy="35482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8EFC92-4943-735F-50F7-6F53D92CE8C8}"/>
              </a:ext>
            </a:extLst>
          </p:cNvPr>
          <p:cNvSpPr txBox="1"/>
          <p:nvPr/>
        </p:nvSpPr>
        <p:spPr>
          <a:xfrm>
            <a:off x="4266124" y="5182412"/>
            <a:ext cx="5105426" cy="3548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dirty="0">
                <a:solidFill>
                  <a:srgbClr val="099BDD"/>
                </a:solidFill>
              </a:rPr>
              <a:t>GUI mini-interface before scanning</a:t>
            </a:r>
            <a:endParaRPr lang="en-IN" sz="1600" dirty="0">
              <a:solidFill>
                <a:srgbClr val="099BDD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489" y="345789"/>
            <a:ext cx="8576448" cy="1310807"/>
          </a:xfrm>
        </p:spPr>
        <p:txBody>
          <a:bodyPr>
            <a:normAutofit/>
          </a:bodyPr>
          <a:lstStyle/>
          <a:p>
            <a:r>
              <a:rPr lang="en-US" b="1" dirty="0"/>
              <a:t>Results &amp;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497" y="2060848"/>
            <a:ext cx="3703213" cy="4451362"/>
          </a:xfrm>
        </p:spPr>
        <p:txBody>
          <a:bodyPr>
            <a:normAutofit/>
          </a:bodyPr>
          <a:lstStyle/>
          <a:p>
            <a:r>
              <a:rPr lang="en-US" sz="1950" dirty="0"/>
              <a:t>Improvises existing system by a ton</a:t>
            </a:r>
          </a:p>
          <a:p>
            <a:r>
              <a:rPr lang="en-US" sz="1950" dirty="0"/>
              <a:t>Cost efficient </a:t>
            </a:r>
          </a:p>
          <a:p>
            <a:r>
              <a:rPr lang="en-US" sz="1950" dirty="0"/>
              <a:t>Accurate time-bound attendance monitoring</a:t>
            </a:r>
          </a:p>
          <a:p>
            <a:r>
              <a:rPr lang="en-US" sz="1950" dirty="0"/>
              <a:t>Effortlessly convertible Excel format (.xlsx) is highly desirable and easily importable universally</a:t>
            </a:r>
          </a:p>
          <a:p>
            <a:r>
              <a:rPr lang="en-US" sz="1950" dirty="0"/>
              <a:t>Higher flexibility in modifying attendance report</a:t>
            </a:r>
          </a:p>
          <a:p>
            <a:r>
              <a:rPr lang="en-US" sz="1950" dirty="0"/>
              <a:t>Unlike papers, this is not subject to corrosion / ink blotting, 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AB4DB7-F3F7-D743-596E-FB8C0EC3D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948" y="2946687"/>
            <a:ext cx="5253646" cy="257428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5714C8-CB12-5EC3-3465-DC6036C87917}"/>
              </a:ext>
            </a:extLst>
          </p:cNvPr>
          <p:cNvSpPr txBox="1"/>
          <p:nvPr/>
        </p:nvSpPr>
        <p:spPr>
          <a:xfrm>
            <a:off x="5889104" y="5516462"/>
            <a:ext cx="2262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Final report prototype</a:t>
            </a:r>
            <a:endParaRPr lang="en-IN" sz="16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125</TotalTime>
  <Words>254</Words>
  <Application>Microsoft Office PowerPoint</Application>
  <PresentationFormat>A4 Paper (210x297 mm)</PresentationFormat>
  <Paragraphs>25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Corbel</vt:lpstr>
      <vt:lpstr>Wingdings</vt:lpstr>
      <vt:lpstr>Banded</vt:lpstr>
      <vt:lpstr>              Department of Computer Science &amp;        Engineering  The National Institute of Engineering, Mysuru   QR-code based Attendance System </vt:lpstr>
      <vt:lpstr>Problem Statement &amp; Requirements</vt:lpstr>
      <vt:lpstr>Design</vt:lpstr>
      <vt:lpstr>Results &amp;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Department of Computer Science &amp; Engineering The National Institute of Engineering, Mysuru  Project Title</dc:title>
  <dc:creator>HP</dc:creator>
  <cp:lastModifiedBy>Sathkeerthi Agnihothri</cp:lastModifiedBy>
  <cp:revision>16</cp:revision>
  <dcterms:created xsi:type="dcterms:W3CDTF">2022-06-22T05:10:15Z</dcterms:created>
  <dcterms:modified xsi:type="dcterms:W3CDTF">2022-06-24T08:38:42Z</dcterms:modified>
</cp:coreProperties>
</file>

<file path=docProps/thumbnail.jpeg>
</file>